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317" r:id="rId3"/>
    <p:sldId id="312" r:id="rId4"/>
    <p:sldId id="311" r:id="rId5"/>
    <p:sldId id="257" r:id="rId6"/>
    <p:sldId id="262" r:id="rId7"/>
    <p:sldId id="260" r:id="rId8"/>
    <p:sldId id="261" r:id="rId9"/>
    <p:sldId id="293" r:id="rId10"/>
    <p:sldId id="310" r:id="rId11"/>
    <p:sldId id="313" r:id="rId12"/>
    <p:sldId id="301" r:id="rId13"/>
    <p:sldId id="314" r:id="rId14"/>
    <p:sldId id="302" r:id="rId15"/>
    <p:sldId id="315" r:id="rId16"/>
    <p:sldId id="303" r:id="rId17"/>
    <p:sldId id="305" r:id="rId18"/>
    <p:sldId id="320" r:id="rId19"/>
    <p:sldId id="319" r:id="rId20"/>
    <p:sldId id="316" r:id="rId21"/>
    <p:sldId id="304" r:id="rId22"/>
    <p:sldId id="306" r:id="rId23"/>
    <p:sldId id="307" r:id="rId24"/>
    <p:sldId id="308" r:id="rId25"/>
    <p:sldId id="321" r:id="rId26"/>
    <p:sldId id="322" r:id="rId27"/>
    <p:sldId id="292" r:id="rId2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67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40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-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64B739-18E9-7BE6-0F75-2811767DE1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B1F9EB0-6E85-6312-4253-5000DF8B22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45CC694-3460-A671-56F9-FBE485D8A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83D3A-EE7E-46E0-8801-C9FEEF6E3737}" type="datetimeFigureOut">
              <a:rPr lang="it-IT" smtClean="0"/>
              <a:t>26/11/2022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6946261-DB89-2AA6-8902-AAB0E950C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3B0DDB3-3297-0C75-8108-322C3B03B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5927-D06B-4F90-85E9-D4E673F490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9561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90A0D5-2657-1D0A-6D06-66FD471F6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43231AF-B430-3F30-0F48-371F3156A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2407DD4-24FD-6C67-CAF2-5CF41DF33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83D3A-EE7E-46E0-8801-C9FEEF6E3737}" type="datetimeFigureOut">
              <a:rPr lang="it-IT" smtClean="0"/>
              <a:t>26/11/2022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F321DAA-2E1D-58DF-850E-351C67804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70809C0-B963-109E-3361-5756C9451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5927-D06B-4F90-85E9-D4E673F490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6391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1021AB3-0643-A298-C170-D263BF1C51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4A6A63F-0790-5A40-5411-D3819C1F45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7C56AFC-21A7-FB04-8C15-76E1D8C20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83D3A-EE7E-46E0-8801-C9FEEF6E3737}" type="datetimeFigureOut">
              <a:rPr lang="it-IT" smtClean="0"/>
              <a:t>26/11/2022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2881F7-913E-CEA9-F742-01994AB66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23FA7CF-5E0A-26E3-5E4A-1AC35E5D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5927-D06B-4F90-85E9-D4E673F490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7475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2A5B87-4A09-32FF-9FE1-FEE53D52C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0876180-FB79-6A1E-4403-54090ED5AE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43DA837-D528-3632-BD17-3B9805E14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83D3A-EE7E-46E0-8801-C9FEEF6E3737}" type="datetimeFigureOut">
              <a:rPr lang="it-IT" smtClean="0"/>
              <a:t>26/11/2022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A4F6BA9-5FE1-0425-0E5A-BD7182E5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FCC91A7-9832-C6BC-3742-D719F600C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5927-D06B-4F90-85E9-D4E673F490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6268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4E355B-6A3F-64D5-C80E-8D71FC5CF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0BE442E-DF16-F273-B54E-E4242F54B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21FDAAE-2A8F-064A-5AE4-621845D4F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83D3A-EE7E-46E0-8801-C9FEEF6E3737}" type="datetimeFigureOut">
              <a:rPr lang="it-IT" smtClean="0"/>
              <a:t>26/11/2022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A498728-D5C3-3FF0-4D73-26489C7BB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DBE940A-3B4A-B163-CF9B-48C8E7BF3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5927-D06B-4F90-85E9-D4E673F490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8245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D93467-5720-8FC9-1D5C-E34236952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5AFADA-5924-81DA-1F6B-1B30CD192B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4A593FC-28E1-F490-0E1B-75DBD7286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E21A8F6-F55B-E16B-17C4-3FD524137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83D3A-EE7E-46E0-8801-C9FEEF6E3737}" type="datetimeFigureOut">
              <a:rPr lang="it-IT" smtClean="0"/>
              <a:t>26/11/2022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2B34B39-E67E-2D39-BC0A-4CCF16A25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DF957A8-754E-9A29-5C2E-D01F71DB1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5927-D06B-4F90-85E9-D4E673F490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5540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C3FBF4-BACF-BA6D-1C93-697CF2E02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8A3A7B6-E9A7-1EAE-29FD-39027719B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BF37A67-462A-98A7-406D-210BDA4375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63DE270-F363-C6F9-8B30-05C97AAF14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238BB2B-064D-DBC3-2628-218315A508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746D99B-259E-E2C3-1A90-8E258D220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83D3A-EE7E-46E0-8801-C9FEEF6E3737}" type="datetimeFigureOut">
              <a:rPr lang="it-IT" smtClean="0"/>
              <a:t>26/11/2022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A1DB9DE-A721-B842-16F9-4436364C2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B797859-580F-2E28-B48B-6856633C3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5927-D06B-4F90-85E9-D4E673F490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2549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8C92F9-98F9-D674-5990-3E544411B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68DA622-9D21-149D-9416-994069029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83D3A-EE7E-46E0-8801-C9FEEF6E3737}" type="datetimeFigureOut">
              <a:rPr lang="it-IT" smtClean="0"/>
              <a:t>26/11/2022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BF6AF23-284B-039B-6628-7EE6836EC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112ECAF-85AC-7BAB-2AA7-451E9ED5C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5927-D06B-4F90-85E9-D4E673F490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5615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01A04C2-3A37-2094-D786-FD71EBA67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83D3A-EE7E-46E0-8801-C9FEEF6E3737}" type="datetimeFigureOut">
              <a:rPr lang="it-IT" smtClean="0"/>
              <a:t>26/11/2022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E86D0E1-D8D5-72FB-0675-8AE173217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571634C-81C0-854E-8459-B2EEC8813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5927-D06B-4F90-85E9-D4E673F490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8019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49B5DD-A394-3C30-2014-FFF0F9E13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9479AC3-91B9-2861-3430-F57FEFF22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F8D6BD0-3728-9D2B-BF7C-2352F49B98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0840B8D-3E4F-0C16-91E0-DFB1B4BDF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83D3A-EE7E-46E0-8801-C9FEEF6E3737}" type="datetimeFigureOut">
              <a:rPr lang="it-IT" smtClean="0"/>
              <a:t>26/11/2022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C6B4530-DDB0-8927-B5AB-1ED82051B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98413D8-CFC1-55EA-CA80-E2FC8862E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5927-D06B-4F90-85E9-D4E673F490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3644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47D026-8802-A4E9-6B27-701A73FE4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D815CBB-E13B-A3BF-5BFF-828504CDA9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5C7D623-EBF3-C8A1-8DD8-54BA862FF3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AB8CCCA-3B16-BEE8-BA58-E126DD269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83D3A-EE7E-46E0-8801-C9FEEF6E3737}" type="datetimeFigureOut">
              <a:rPr lang="it-IT" smtClean="0"/>
              <a:t>26/11/2022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EFA96B8-6BD5-7CA5-E38D-0E876F933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03B9EC2-7982-FBB4-6CB3-9D2C7AFD2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5927-D06B-4F90-85E9-D4E673F490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6647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46B0E15-5ED7-A3E5-945C-5F252A190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9149211-AEB2-0455-609A-5558F9144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89B651D-A23F-F9FE-0277-F04D830F79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83D3A-EE7E-46E0-8801-C9FEEF6E3737}" type="datetimeFigureOut">
              <a:rPr lang="it-IT" smtClean="0"/>
              <a:t>26/11/2022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272EF16-E5D8-21CB-3351-7172422C4C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95A198B-3334-D02C-5BF5-FB7E3D8346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B5927-D06B-4F90-85E9-D4E673F490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6284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mRBZXNsqW4" TargetMode="External"/><Relationship Id="rId2" Type="http://schemas.openxmlformats.org/officeDocument/2006/relationships/hyperlink" Target="http://www.ellemalve.it/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5wYc6rHWyO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10" Type="http://schemas.openxmlformats.org/officeDocument/2006/relationships/image" Target="../media/image13.jpg"/><Relationship Id="rId4" Type="http://schemas.openxmlformats.org/officeDocument/2006/relationships/image" Target="../media/image11.png"/><Relationship Id="rId9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D50F262-343C-4101-AB3C-9DA1072F7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F255FF0-B4EF-673D-97C3-6E3CD0276D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66" r="12607"/>
          <a:stretch/>
        </p:blipFill>
        <p:spPr>
          <a:xfrm>
            <a:off x="7569649" y="-2"/>
            <a:ext cx="4375870" cy="685800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A7E8578-76F2-6B56-6E46-EB758B87A2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07" r="6327" b="-2"/>
          <a:stretch/>
        </p:blipFill>
        <p:spPr>
          <a:xfrm>
            <a:off x="3492041" y="33"/>
            <a:ext cx="4942298" cy="6857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6A0924B3-0260-445E-AFD7-9533C0D1B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7C34E8CB-B972-4A94-8469-315C10C2A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3226A96-6487-1D1F-0E43-F15FDD4EA9AC}"/>
              </a:ext>
            </a:extLst>
          </p:cNvPr>
          <p:cNvSpPr txBox="1"/>
          <p:nvPr/>
        </p:nvSpPr>
        <p:spPr>
          <a:xfrm>
            <a:off x="438913" y="1511589"/>
            <a:ext cx="3430958" cy="19174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Dinamiche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incerte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30D50B6-51CB-9244-05BD-3A8E9CB3B9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822" y="3874513"/>
            <a:ext cx="3717470" cy="2294196"/>
          </a:xfrm>
        </p:spPr>
        <p:txBody>
          <a:bodyPr vert="horz" lIns="91440" tIns="45720" rIns="91440" bIns="45720" rtlCol="0">
            <a:noAutofit/>
          </a:bodyPr>
          <a:lstStyle/>
          <a:p>
            <a:pPr algn="l"/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Gaetano </a:t>
            </a:r>
            <a:r>
              <a:rPr lang="en-US" sz="1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Neri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nato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Milano </a:t>
            </a:r>
            <a:r>
              <a:rPr lang="en-US" sz="1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1929, ha </a:t>
            </a:r>
            <a:r>
              <a:rPr lang="en-US" sz="1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pubblicato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decina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US" sz="1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volumi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US" sz="1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narrativa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di cui </a:t>
            </a:r>
            <a:r>
              <a:rPr lang="en-US" sz="1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hanno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scritto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en-US" sz="1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positivo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critici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come la </a:t>
            </a:r>
            <a:r>
              <a:rPr lang="en-US" sz="1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severa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Grazia </a:t>
            </a:r>
            <a:r>
              <a:rPr lang="en-US" sz="1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Cherchi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(«</a:t>
            </a:r>
            <a:r>
              <a:rPr lang="en-US" sz="1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raccontini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scritti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benissimo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»), Guido </a:t>
            </a:r>
            <a:r>
              <a:rPr lang="en-US" sz="1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Almansi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Camilla </a:t>
            </a:r>
            <a:r>
              <a:rPr lang="en-US" sz="1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Cederna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Goffredo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Fofi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Giovanni </a:t>
            </a:r>
            <a:r>
              <a:rPr lang="en-US" sz="1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Mariotti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Geno </a:t>
            </a:r>
            <a:r>
              <a:rPr lang="en-US" sz="1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Pampaloni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Giorgio </a:t>
            </a:r>
            <a:r>
              <a:rPr lang="en-US" sz="1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Bàrberi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Squarotti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Giuseppe </a:t>
            </a:r>
            <a:r>
              <a:rPr lang="en-US" sz="1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Traina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 </a:t>
            </a:r>
            <a:r>
              <a:rPr lang="en-US" sz="105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presente</a:t>
            </a:r>
            <a:r>
              <a:rPr lang="en-US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US" sz="105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</a:t>
            </a:r>
            <a:r>
              <a:rPr lang="en-US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5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antologie</a:t>
            </a:r>
            <a:r>
              <a:rPr lang="en-US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US" sz="105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scuola</a:t>
            </a:r>
            <a:r>
              <a:rPr lang="en-US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media. </a:t>
            </a:r>
            <a:endParaRPr lang="en-US" sz="105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27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E8D394F8-19C5-B998-7080-87E7F54272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8" t="10982" r="17853" b="-892"/>
          <a:stretch/>
        </p:blipFill>
        <p:spPr>
          <a:xfrm rot="5400000">
            <a:off x="368639" y="-80619"/>
            <a:ext cx="3287486" cy="3884151"/>
          </a:xfrm>
          <a:prstGeom prst="rect">
            <a:avLst/>
          </a:prstGeom>
        </p:spPr>
      </p:pic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DBB5F376-1A70-6DFF-3E5C-18B5A46BAA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58"/>
          <a:stretch/>
        </p:blipFill>
        <p:spPr>
          <a:xfrm rot="5400000">
            <a:off x="978414" y="3234823"/>
            <a:ext cx="2271200" cy="4265793"/>
          </a:xfrm>
          <a:prstGeom prst="rect">
            <a:avLst/>
          </a:prstGeom>
        </p:spPr>
      </p:pic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E368239F-9E6D-DD4C-C253-DCB723B06A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2"/>
          <a:stretch/>
        </p:blipFill>
        <p:spPr>
          <a:xfrm rot="5400000">
            <a:off x="8224971" y="-352971"/>
            <a:ext cx="3614057" cy="4320000"/>
          </a:xfrm>
          <a:prstGeom prst="rect">
            <a:avLst/>
          </a:prstGeom>
        </p:spPr>
      </p:pic>
      <p:pic>
        <p:nvPicPr>
          <p:cNvPr id="13" name="Immagine 12" descr="Immagine che contiene testo, libro&#10;&#10;Descrizione generata automaticamente">
            <a:extLst>
              <a:ext uri="{FF2B5EF4-FFF2-40B4-BE49-F238E27FC236}">
                <a16:creationId xmlns:a16="http://schemas.microsoft.com/office/drawing/2014/main" id="{9781546B-C243-5C7B-6473-AF881830DD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5" r="14998"/>
          <a:stretch/>
        </p:blipFill>
        <p:spPr>
          <a:xfrm>
            <a:off x="4833257" y="0"/>
            <a:ext cx="2525486" cy="3240000"/>
          </a:xfrm>
          <a:prstGeom prst="rect">
            <a:avLst/>
          </a:prstGeom>
        </p:spPr>
      </p:pic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23141251-66AB-C4DA-C525-27AB032EFD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8" t="10224" r="4103" b="8889"/>
          <a:stretch/>
        </p:blipFill>
        <p:spPr>
          <a:xfrm rot="5400000">
            <a:off x="4051769" y="3249385"/>
            <a:ext cx="3722917" cy="3494314"/>
          </a:xfrm>
          <a:prstGeom prst="rect">
            <a:avLst/>
          </a:prstGeom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F1889C0E-B072-E9D8-0F32-A7498840009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89"/>
          <a:stretch/>
        </p:blipFill>
        <p:spPr>
          <a:xfrm rot="5400000">
            <a:off x="8757370" y="3207719"/>
            <a:ext cx="2549259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90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12BA48A-7045-2F4D-B65B-D003F4C51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216" y="524"/>
            <a:ext cx="4752000" cy="681290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4168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>
            <a:extLst>
              <a:ext uri="{FF2B5EF4-FFF2-40B4-BE49-F238E27FC236}">
                <a16:creationId xmlns:a16="http://schemas.microsoft.com/office/drawing/2014/main" id="{9D7F9EB3-37C6-BB97-9BE5-0C2A16BE6490}"/>
              </a:ext>
            </a:extLst>
          </p:cNvPr>
          <p:cNvGrpSpPr/>
          <p:nvPr/>
        </p:nvGrpSpPr>
        <p:grpSpPr>
          <a:xfrm>
            <a:off x="6956355" y="0"/>
            <a:ext cx="5229332" cy="7258486"/>
            <a:chOff x="4495464" y="24057"/>
            <a:chExt cx="3215811" cy="4486633"/>
          </a:xfrm>
        </p:grpSpPr>
        <p:pic>
          <p:nvPicPr>
            <p:cNvPr id="4" name="Immagine 3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1AF9D593-E1AF-2B16-E88F-A8BD370381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25" r="40284" b="45748"/>
            <a:stretch/>
          </p:blipFill>
          <p:spPr>
            <a:xfrm>
              <a:off x="4495464" y="24057"/>
              <a:ext cx="3215811" cy="3720629"/>
            </a:xfrm>
            <a:prstGeom prst="rect">
              <a:avLst/>
            </a:prstGeom>
          </p:spPr>
        </p:pic>
        <p:pic>
          <p:nvPicPr>
            <p:cNvPr id="11" name="Immagine 10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3F659731-B861-1EF0-C5F4-02D58E8137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25" t="88831" r="40284"/>
            <a:stretch/>
          </p:blipFill>
          <p:spPr>
            <a:xfrm>
              <a:off x="4495464" y="3744686"/>
              <a:ext cx="3215811" cy="766004"/>
            </a:xfrm>
            <a:prstGeom prst="rect">
              <a:avLst/>
            </a:prstGeom>
          </p:spPr>
        </p:pic>
      </p:grpSp>
      <p:pic>
        <p:nvPicPr>
          <p:cNvPr id="14" name="Immagine 13">
            <a:extLst>
              <a:ext uri="{FF2B5EF4-FFF2-40B4-BE49-F238E27FC236}">
                <a16:creationId xmlns:a16="http://schemas.microsoft.com/office/drawing/2014/main" id="{E9172110-F9A3-1D42-57D2-4C9905F9F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7651"/>
            <a:ext cx="5866028" cy="569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81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77E84F4-344C-9CFA-54D9-9D545B200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16" y="72901"/>
            <a:ext cx="6174441" cy="6785100"/>
          </a:xfrm>
          <a:prstGeom prst="rect">
            <a:avLst/>
          </a:prstGeom>
          <a:ln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697A31E-B03B-8756-BD2C-8EDFE6E82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6250" y="1103852"/>
            <a:ext cx="4510324" cy="478184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8AC56FB-C8BD-3C11-28EF-3F3CAB03B6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737" r="31055"/>
          <a:stretch/>
        </p:blipFill>
        <p:spPr>
          <a:xfrm>
            <a:off x="2548794" y="2886750"/>
            <a:ext cx="250928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82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>
            <a:extLst>
              <a:ext uri="{FF2B5EF4-FFF2-40B4-BE49-F238E27FC236}">
                <a16:creationId xmlns:a16="http://schemas.microsoft.com/office/drawing/2014/main" id="{5F6C75BC-7DF7-BAE8-0016-EEF90B601593}"/>
              </a:ext>
            </a:extLst>
          </p:cNvPr>
          <p:cNvGrpSpPr/>
          <p:nvPr/>
        </p:nvGrpSpPr>
        <p:grpSpPr>
          <a:xfrm>
            <a:off x="2880000" y="0"/>
            <a:ext cx="4110041" cy="4745028"/>
            <a:chOff x="4957758" y="566764"/>
            <a:chExt cx="3036770" cy="3033262"/>
          </a:xfrm>
        </p:grpSpPr>
        <p:pic>
          <p:nvPicPr>
            <p:cNvPr id="5" name="Immagine 4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9CCEA306-ADC4-2634-37F7-B8D6D415A4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05" t="8168" r="36933" b="55184"/>
            <a:stretch/>
          </p:blipFill>
          <p:spPr>
            <a:xfrm>
              <a:off x="4957759" y="566764"/>
              <a:ext cx="3036769" cy="2513319"/>
            </a:xfrm>
            <a:prstGeom prst="rect">
              <a:avLst/>
            </a:prstGeom>
          </p:spPr>
        </p:pic>
        <p:pic>
          <p:nvPicPr>
            <p:cNvPr id="10" name="Immagine 9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99914836-C2B8-E2BE-18FC-04B8606508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05" t="92769" r="36933"/>
            <a:stretch/>
          </p:blipFill>
          <p:spPr>
            <a:xfrm>
              <a:off x="4957758" y="3104148"/>
              <a:ext cx="3036769" cy="495878"/>
            </a:xfrm>
            <a:prstGeom prst="rect">
              <a:avLst/>
            </a:prstGeom>
          </p:spPr>
        </p:pic>
      </p:grpSp>
      <p:pic>
        <p:nvPicPr>
          <p:cNvPr id="14" name="Immagine 13">
            <a:extLst>
              <a:ext uri="{FF2B5EF4-FFF2-40B4-BE49-F238E27FC236}">
                <a16:creationId xmlns:a16="http://schemas.microsoft.com/office/drawing/2014/main" id="{3A4030ED-C4FC-A1C2-30B0-E2F969FF29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04" t="5741" r="29896" b="7361"/>
          <a:stretch/>
        </p:blipFill>
        <p:spPr>
          <a:xfrm>
            <a:off x="9347999" y="0"/>
            <a:ext cx="2844000" cy="347539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17FF844C-0544-5302-3C1C-B044617DDA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04" t="5926" r="31667" b="7361"/>
          <a:stretch/>
        </p:blipFill>
        <p:spPr>
          <a:xfrm>
            <a:off x="0" y="1930400"/>
            <a:ext cx="2880000" cy="3931664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192EA90D-20EC-4200-19EB-8CF81B9FF3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6437" y="2352666"/>
            <a:ext cx="3468925" cy="450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39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FE38652C-EDC1-A622-9EFD-F99B7179F6C8}"/>
              </a:ext>
            </a:extLst>
          </p:cNvPr>
          <p:cNvGrpSpPr/>
          <p:nvPr/>
        </p:nvGrpSpPr>
        <p:grpSpPr>
          <a:xfrm>
            <a:off x="595751" y="1153886"/>
            <a:ext cx="4544134" cy="4550228"/>
            <a:chOff x="4425694" y="0"/>
            <a:chExt cx="3340610" cy="2959768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259C3A4A-99BB-9E90-77F9-49532369F2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2281"/>
            <a:stretch/>
          </p:blipFill>
          <p:spPr>
            <a:xfrm>
              <a:off x="4425695" y="0"/>
              <a:ext cx="3340609" cy="2586789"/>
            </a:xfrm>
            <a:prstGeom prst="rect">
              <a:avLst/>
            </a:prstGeom>
          </p:spPr>
        </p:pic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FDF5B670-9934-8A41-37ED-1D1E87723C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4561"/>
            <a:stretch/>
          </p:blipFill>
          <p:spPr>
            <a:xfrm>
              <a:off x="4425694" y="2586789"/>
              <a:ext cx="3340609" cy="372979"/>
            </a:xfrm>
            <a:prstGeom prst="rect">
              <a:avLst/>
            </a:prstGeom>
          </p:spPr>
        </p:pic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784A4F3F-5D5F-2DA5-C568-C36B3A7F9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2116" y="1487355"/>
            <a:ext cx="5048644" cy="410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52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>
            <a:extLst>
              <a:ext uri="{FF2B5EF4-FFF2-40B4-BE49-F238E27FC236}">
                <a16:creationId xmlns:a16="http://schemas.microsoft.com/office/drawing/2014/main" id="{47A825EA-CFC1-6970-F91F-BA93EA675459}"/>
              </a:ext>
            </a:extLst>
          </p:cNvPr>
          <p:cNvGrpSpPr>
            <a:grpSpLocks noChangeAspect="1"/>
          </p:cNvGrpSpPr>
          <p:nvPr/>
        </p:nvGrpSpPr>
        <p:grpSpPr>
          <a:xfrm>
            <a:off x="49175" y="244674"/>
            <a:ext cx="5380519" cy="4644047"/>
            <a:chOff x="4946394" y="-81516"/>
            <a:chExt cx="3596174" cy="2994838"/>
          </a:xfrm>
        </p:grpSpPr>
        <p:pic>
          <p:nvPicPr>
            <p:cNvPr id="7" name="Immagine 6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5EB22B41-BED9-856E-9869-0B2D675CE5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953" r="28081"/>
            <a:stretch/>
          </p:blipFill>
          <p:spPr>
            <a:xfrm>
              <a:off x="4946395" y="2498651"/>
              <a:ext cx="3596173" cy="414671"/>
            </a:xfrm>
            <a:prstGeom prst="rect">
              <a:avLst/>
            </a:prstGeom>
          </p:spPr>
        </p:pic>
        <p:pic>
          <p:nvPicPr>
            <p:cNvPr id="12" name="Immagine 11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C6439520-E20E-3E90-A707-E9EE58D594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081" b="62377"/>
            <a:stretch/>
          </p:blipFill>
          <p:spPr>
            <a:xfrm>
              <a:off x="4946394" y="-81516"/>
              <a:ext cx="3596173" cy="2580167"/>
            </a:xfrm>
            <a:prstGeom prst="rect">
              <a:avLst/>
            </a:prstGeom>
          </p:spPr>
        </p:pic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02E843C-9127-1342-4A80-5EE25B300C19}"/>
              </a:ext>
            </a:extLst>
          </p:cNvPr>
          <p:cNvSpPr txBox="1"/>
          <p:nvPr/>
        </p:nvSpPr>
        <p:spPr>
          <a:xfrm>
            <a:off x="6762307" y="318977"/>
            <a:ext cx="4295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</a:rPr>
              <a:t>Gente quasi normale</a:t>
            </a:r>
            <a:endParaRPr lang="it-IT" dirty="0">
              <a:solidFill>
                <a:srgbClr val="FF0000"/>
              </a:solidFill>
            </a:endParaRP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528F19ED-41C4-95ED-D408-DE0BBCBB2E91}"/>
              </a:ext>
            </a:extLst>
          </p:cNvPr>
          <p:cNvGrpSpPr>
            <a:grpSpLocks noChangeAspect="1"/>
          </p:cNvGrpSpPr>
          <p:nvPr/>
        </p:nvGrpSpPr>
        <p:grpSpPr>
          <a:xfrm>
            <a:off x="7315201" y="938782"/>
            <a:ext cx="4864826" cy="5929855"/>
            <a:chOff x="7933235" y="828020"/>
            <a:chExt cx="3768320" cy="4593297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04458A3F-5EA3-4A07-F548-43E56CA24C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2079"/>
            <a:stretch/>
          </p:blipFill>
          <p:spPr>
            <a:xfrm>
              <a:off x="7933235" y="4878074"/>
              <a:ext cx="3761232" cy="543243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1B0E2445-2EDC-1EEA-7176-09C8DD8093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41114"/>
            <a:stretch/>
          </p:blipFill>
          <p:spPr>
            <a:xfrm>
              <a:off x="7940323" y="828020"/>
              <a:ext cx="3761232" cy="4038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1404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8">
            <a:extLst>
              <a:ext uri="{FF2B5EF4-FFF2-40B4-BE49-F238E27FC236}">
                <a16:creationId xmlns:a16="http://schemas.microsoft.com/office/drawing/2014/main" id="{2DC6C7F2-1C8B-42B9-1BA9-8EC590B6A285}"/>
              </a:ext>
            </a:extLst>
          </p:cNvPr>
          <p:cNvGrpSpPr/>
          <p:nvPr/>
        </p:nvGrpSpPr>
        <p:grpSpPr>
          <a:xfrm>
            <a:off x="433940" y="2309037"/>
            <a:ext cx="4021102" cy="4391247"/>
            <a:chOff x="1179258" y="237460"/>
            <a:chExt cx="3442049" cy="3944892"/>
          </a:xfrm>
        </p:grpSpPr>
        <p:pic>
          <p:nvPicPr>
            <p:cNvPr id="5" name="Immagine 4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A932A80E-0902-6D39-C5AE-874500FF77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7" t="87907" r="41750" b="4496"/>
            <a:stretch/>
          </p:blipFill>
          <p:spPr>
            <a:xfrm>
              <a:off x="1179258" y="3608194"/>
              <a:ext cx="3442047" cy="574158"/>
            </a:xfrm>
            <a:prstGeom prst="rect">
              <a:avLst/>
            </a:prstGeom>
          </p:spPr>
        </p:pic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FBC915F7-CA96-B0EE-B534-90147914E5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7" r="41750" b="55401"/>
            <a:stretch/>
          </p:blipFill>
          <p:spPr>
            <a:xfrm>
              <a:off x="1179258" y="237460"/>
              <a:ext cx="3442049" cy="3370734"/>
            </a:xfrm>
            <a:prstGeom prst="rect">
              <a:avLst/>
            </a:prstGeom>
          </p:spPr>
        </p:pic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7D540DBC-80B9-F90E-355A-DEA6275F1391}"/>
              </a:ext>
            </a:extLst>
          </p:cNvPr>
          <p:cNvGrpSpPr/>
          <p:nvPr/>
        </p:nvGrpSpPr>
        <p:grpSpPr>
          <a:xfrm>
            <a:off x="8346423" y="0"/>
            <a:ext cx="3845578" cy="5762847"/>
            <a:chOff x="6856684" y="237460"/>
            <a:chExt cx="3266525" cy="5046921"/>
          </a:xfrm>
        </p:grpSpPr>
        <p:pic>
          <p:nvPicPr>
            <p:cNvPr id="7" name="Immagine 6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0E59F67C-741C-D1FB-1985-C785453EB8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2" t="92713" r="24780"/>
            <a:stretch/>
          </p:blipFill>
          <p:spPr>
            <a:xfrm>
              <a:off x="6856684" y="4742121"/>
              <a:ext cx="3266525" cy="542260"/>
            </a:xfrm>
            <a:prstGeom prst="rect">
              <a:avLst/>
            </a:prstGeom>
          </p:spPr>
        </p:pic>
        <p:pic>
          <p:nvPicPr>
            <p:cNvPr id="10" name="Immagine 9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3E25641A-1EDC-F3A4-4E6C-3BE0B03DD6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2" r="24780" b="39276"/>
            <a:stretch/>
          </p:blipFill>
          <p:spPr>
            <a:xfrm>
              <a:off x="6856684" y="237460"/>
              <a:ext cx="3266525" cy="4518836"/>
            </a:xfrm>
            <a:prstGeom prst="rect">
              <a:avLst/>
            </a:prstGeom>
          </p:spPr>
        </p:pic>
      </p:grpSp>
      <p:pic>
        <p:nvPicPr>
          <p:cNvPr id="14" name="Immagine 13">
            <a:extLst>
              <a:ext uri="{FF2B5EF4-FFF2-40B4-BE49-F238E27FC236}">
                <a16:creationId xmlns:a16="http://schemas.microsoft.com/office/drawing/2014/main" id="{D74FAF27-62CB-3131-7BBC-DCA8B02FED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80" r="24651"/>
          <a:stretch/>
        </p:blipFill>
        <p:spPr>
          <a:xfrm>
            <a:off x="4944141" y="904661"/>
            <a:ext cx="3242791" cy="360000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7F937767-9711-1822-AD8E-45258E9265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625" y="423035"/>
            <a:ext cx="448094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19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C7254C8-ACED-6CCE-9E5D-188E322F21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798"/>
          <a:stretch/>
        </p:blipFill>
        <p:spPr>
          <a:xfrm>
            <a:off x="3413593" y="5580619"/>
            <a:ext cx="5400000" cy="58139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3A6C044-1A73-BBBA-C612-CA3AE0DB0B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958"/>
          <a:stretch/>
        </p:blipFill>
        <p:spPr>
          <a:xfrm>
            <a:off x="3413593" y="701744"/>
            <a:ext cx="5400000" cy="487887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B666FEA-85AC-FBC8-CF5A-E492F7A18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119" y="4517598"/>
            <a:ext cx="448094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871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71977B2-6809-9F62-D061-AB51608B5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344" y="643467"/>
            <a:ext cx="6207312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523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0BB1E583-13C3-5463-A456-D72C8F6C1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1" y="1"/>
            <a:ext cx="11048057" cy="6214532"/>
          </a:xfrm>
          <a:prstGeom prst="rect">
            <a:avLst/>
          </a:prstGeom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0CA5B82-9FCD-6D6B-467B-B5630945C203}"/>
              </a:ext>
            </a:extLst>
          </p:cNvPr>
          <p:cNvSpPr txBox="1"/>
          <p:nvPr/>
        </p:nvSpPr>
        <p:spPr>
          <a:xfrm>
            <a:off x="0" y="0"/>
            <a:ext cx="677108" cy="400745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it-IT" sz="3200" dirty="0">
                <a:solidFill>
                  <a:srgbClr val="FF0000"/>
                </a:solidFill>
              </a:rPr>
              <a:t>Autoritratto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352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D8121D6-A028-7C85-7BC3-194B63383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70" y="643466"/>
            <a:ext cx="5139309" cy="557106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8DC44E6D-36B0-4ACD-8DD0-201C2A291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265" y="643467"/>
            <a:ext cx="38858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206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8">
            <a:extLst>
              <a:ext uri="{FF2B5EF4-FFF2-40B4-BE49-F238E27FC236}">
                <a16:creationId xmlns:a16="http://schemas.microsoft.com/office/drawing/2014/main" id="{D55F6788-2CDD-1BD0-4A24-7A3E85BC3B49}"/>
              </a:ext>
            </a:extLst>
          </p:cNvPr>
          <p:cNvGrpSpPr>
            <a:grpSpLocks noChangeAspect="1"/>
          </p:cNvGrpSpPr>
          <p:nvPr/>
        </p:nvGrpSpPr>
        <p:grpSpPr>
          <a:xfrm>
            <a:off x="106330" y="53165"/>
            <a:ext cx="3838354" cy="6773953"/>
            <a:chOff x="649343" y="152400"/>
            <a:chExt cx="3226085" cy="5355266"/>
          </a:xfrm>
        </p:grpSpPr>
        <p:pic>
          <p:nvPicPr>
            <p:cNvPr id="5" name="Immagine 4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34D63A06-C0D7-0C5E-B543-7D551F3E9F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9" t="90388" r="19005"/>
            <a:stretch/>
          </p:blipFill>
          <p:spPr>
            <a:xfrm>
              <a:off x="649343" y="4848447"/>
              <a:ext cx="3226085" cy="659219"/>
            </a:xfrm>
            <a:prstGeom prst="rect">
              <a:avLst/>
            </a:prstGeom>
          </p:spPr>
        </p:pic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C57CBAAE-C0C8-734B-4721-D41BEF9E60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9" r="19005" b="31525"/>
            <a:stretch/>
          </p:blipFill>
          <p:spPr>
            <a:xfrm>
              <a:off x="649343" y="152400"/>
              <a:ext cx="3226085" cy="4696047"/>
            </a:xfrm>
            <a:prstGeom prst="rect">
              <a:avLst/>
            </a:prstGeom>
          </p:spPr>
        </p:pic>
      </p:grpSp>
      <p:pic>
        <p:nvPicPr>
          <p:cNvPr id="12" name="Immagine 11">
            <a:extLst>
              <a:ext uri="{FF2B5EF4-FFF2-40B4-BE49-F238E27FC236}">
                <a16:creationId xmlns:a16="http://schemas.microsoft.com/office/drawing/2014/main" id="{E58A9DEB-4C5E-7C22-DAE9-12C3F4B19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564" y="426460"/>
            <a:ext cx="4718713" cy="600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53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0CE9B779-506D-42CA-0EE4-792A2D8F88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1" r="21197"/>
          <a:stretch/>
        </p:blipFill>
        <p:spPr>
          <a:xfrm>
            <a:off x="29808" y="0"/>
            <a:ext cx="2969104" cy="6858000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BE6C04EF-AAA9-55C9-61A2-E7186A708EC4}"/>
              </a:ext>
            </a:extLst>
          </p:cNvPr>
          <p:cNvGrpSpPr/>
          <p:nvPr/>
        </p:nvGrpSpPr>
        <p:grpSpPr>
          <a:xfrm>
            <a:off x="8622608" y="1019293"/>
            <a:ext cx="3266683" cy="2765894"/>
            <a:chOff x="8760837" y="1019293"/>
            <a:chExt cx="3266683" cy="2765894"/>
          </a:xfrm>
        </p:grpSpPr>
        <p:pic>
          <p:nvPicPr>
            <p:cNvPr id="7" name="Immagine 6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F47095E2-EA02-3A66-D422-0BA70FA96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88" t="94418" r="21901" b="73"/>
            <a:stretch/>
          </p:blipFill>
          <p:spPr>
            <a:xfrm>
              <a:off x="8760837" y="3458798"/>
              <a:ext cx="3178302" cy="326389"/>
            </a:xfrm>
            <a:prstGeom prst="rect">
              <a:avLst/>
            </a:prstGeom>
          </p:spPr>
        </p:pic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BA9D26F0-84F7-E961-30B6-9AA6439D42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278" b="65478"/>
            <a:stretch/>
          </p:blipFill>
          <p:spPr>
            <a:xfrm>
              <a:off x="8849218" y="1019293"/>
              <a:ext cx="3178302" cy="2367516"/>
            </a:xfrm>
            <a:prstGeom prst="rect">
              <a:avLst/>
            </a:prstGeom>
          </p:spPr>
        </p:pic>
      </p:grpSp>
      <p:pic>
        <p:nvPicPr>
          <p:cNvPr id="5" name="Immagine 4" descr="Immagine che contiene testo, libro&#10;&#10;Descrizione generata automaticamente">
            <a:extLst>
              <a:ext uri="{FF2B5EF4-FFF2-40B4-BE49-F238E27FC236}">
                <a16:creationId xmlns:a16="http://schemas.microsoft.com/office/drawing/2014/main" id="{6842ADED-7E43-9E07-F9AE-3608346062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" t="3806" r="16282" b="2187"/>
          <a:stretch/>
        </p:blipFill>
        <p:spPr>
          <a:xfrm>
            <a:off x="3155872" y="298389"/>
            <a:ext cx="5476126" cy="644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36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AE7C89E0-63C9-28EA-3D79-59980D6DA6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0" r="11886" b="6756"/>
          <a:stretch/>
        </p:blipFill>
        <p:spPr>
          <a:xfrm>
            <a:off x="7990238" y="463362"/>
            <a:ext cx="4201762" cy="6394638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C0E0553F-4370-5E05-E5A5-0CB68911185B}"/>
              </a:ext>
            </a:extLst>
          </p:cNvPr>
          <p:cNvGrpSpPr/>
          <p:nvPr/>
        </p:nvGrpSpPr>
        <p:grpSpPr>
          <a:xfrm>
            <a:off x="1193799" y="1637296"/>
            <a:ext cx="3443400" cy="3583408"/>
            <a:chOff x="152399" y="152400"/>
            <a:chExt cx="3443400" cy="3583408"/>
          </a:xfrm>
        </p:grpSpPr>
        <p:pic>
          <p:nvPicPr>
            <p:cNvPr id="3" name="Immagine 2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996ED213-8C19-9B29-8F96-96C16B9F72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5" t="94815" r="51152"/>
            <a:stretch/>
          </p:blipFill>
          <p:spPr>
            <a:xfrm>
              <a:off x="152399" y="3305081"/>
              <a:ext cx="3443400" cy="430727"/>
            </a:xfrm>
            <a:prstGeom prst="rect">
              <a:avLst/>
            </a:prstGeom>
          </p:spPr>
        </p:pic>
        <p:pic>
          <p:nvPicPr>
            <p:cNvPr id="8" name="Immagine 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5565E5C8-25A4-05C6-6393-51DA8FDEE9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5" r="51152" b="60556"/>
            <a:stretch/>
          </p:blipFill>
          <p:spPr>
            <a:xfrm>
              <a:off x="152400" y="152400"/>
              <a:ext cx="3443398" cy="3276600"/>
            </a:xfrm>
            <a:prstGeom prst="rect">
              <a:avLst/>
            </a:prstGeom>
          </p:spPr>
        </p:pic>
      </p:grp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84736FB-07EA-D713-330F-DE00C6616977}"/>
              </a:ext>
            </a:extLst>
          </p:cNvPr>
          <p:cNvSpPr txBox="1"/>
          <p:nvPr/>
        </p:nvSpPr>
        <p:spPr>
          <a:xfrm>
            <a:off x="1358900" y="165100"/>
            <a:ext cx="444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rgbClr val="FF0000"/>
                </a:solidFill>
              </a:rPr>
              <a:t>La città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950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250E6E9-120F-3BA2-8722-EAEE44B94C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3" t="92593" r="18117"/>
          <a:stretch/>
        </p:blipFill>
        <p:spPr>
          <a:xfrm>
            <a:off x="6721508" y="5664200"/>
            <a:ext cx="4320000" cy="631193"/>
          </a:xfrm>
          <a:prstGeom prst="rect">
            <a:avLst/>
          </a:prstGeom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5C6F4CEB-E0B6-631E-E2E3-5A8BF04B5A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71"/>
          <a:stretch/>
        </p:blipFill>
        <p:spPr>
          <a:xfrm>
            <a:off x="1674826" y="-12700"/>
            <a:ext cx="4167173" cy="821965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6529EC5-29F1-8ABD-343D-AEAED87346A0}"/>
              </a:ext>
            </a:extLst>
          </p:cNvPr>
          <p:cNvSpPr txBox="1"/>
          <p:nvPr/>
        </p:nvSpPr>
        <p:spPr>
          <a:xfrm>
            <a:off x="8534400" y="355600"/>
            <a:ext cx="3476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rgbClr val="FF0000"/>
                </a:solidFill>
              </a:rPr>
              <a:t>Ecologia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2481A466-14D9-5670-9B3D-64B6CDDFDB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3" r="18117" b="62407"/>
          <a:stretch/>
        </p:blipFill>
        <p:spPr>
          <a:xfrm>
            <a:off x="6721508" y="2460897"/>
            <a:ext cx="4320000" cy="320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48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90E0BE08-8210-88DC-F93D-4D53B9B27579}"/>
              </a:ext>
            </a:extLst>
          </p:cNvPr>
          <p:cNvGrpSpPr/>
          <p:nvPr/>
        </p:nvGrpSpPr>
        <p:grpSpPr>
          <a:xfrm>
            <a:off x="51816" y="-12174"/>
            <a:ext cx="5040000" cy="6882874"/>
            <a:chOff x="4547616" y="0"/>
            <a:chExt cx="5040000" cy="6882874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21926280-8937-49CC-3DD0-490ADAFC1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44630"/>
            <a:stretch/>
          </p:blipFill>
          <p:spPr>
            <a:xfrm>
              <a:off x="4547616" y="0"/>
              <a:ext cx="5040000" cy="6180118"/>
            </a:xfrm>
            <a:prstGeom prst="rect">
              <a:avLst/>
            </a:prstGeom>
          </p:spPr>
        </p:pic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ED711180-1491-F920-963C-AAA91EBC1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3704"/>
            <a:stretch/>
          </p:blipFill>
          <p:spPr>
            <a:xfrm>
              <a:off x="4547616" y="6180118"/>
              <a:ext cx="5040000" cy="702756"/>
            </a:xfrm>
            <a:prstGeom prst="rect">
              <a:avLst/>
            </a:prstGeom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40AB8147-BFE0-6379-C0F6-726843694C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87" r="27604"/>
          <a:stretch/>
        </p:blipFill>
        <p:spPr>
          <a:xfrm>
            <a:off x="6985000" y="12700"/>
            <a:ext cx="520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435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1B0588-EF28-D59B-963D-743B00D71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56" y="297712"/>
            <a:ext cx="12043144" cy="5497032"/>
          </a:xfrm>
        </p:spPr>
        <p:txBody>
          <a:bodyPr>
            <a:normAutofit fontScale="90000"/>
          </a:bodyPr>
          <a:lstStyle/>
          <a:p>
            <a:pPr algn="ctr"/>
            <a:r>
              <a:rPr lang="it-IT" sz="5400" dirty="0">
                <a:hlinkClick r:id="rId2"/>
              </a:rPr>
              <a:t>www.ellemalve.it</a:t>
            </a:r>
            <a:br>
              <a:rPr lang="it-IT" sz="5400" dirty="0"/>
            </a:br>
            <a:br>
              <a:rPr lang="it-IT" sz="5400" dirty="0"/>
            </a:br>
            <a:br>
              <a:rPr lang="it-IT" sz="5400" dirty="0"/>
            </a:br>
            <a:r>
              <a:rPr lang="it-IT" sz="4900" dirty="0">
                <a:hlinkClick r:id="rId3"/>
              </a:rPr>
              <a:t>https://www.youtube.com/watch?v=jmRBZXNsqW4</a:t>
            </a:r>
            <a:r>
              <a:rPr lang="it-IT" sz="4900" dirty="0"/>
              <a:t> </a:t>
            </a:r>
            <a:br>
              <a:rPr lang="it-IT" sz="4900" dirty="0"/>
            </a:br>
            <a:br>
              <a:rPr lang="it-IT" sz="4900" dirty="0"/>
            </a:br>
            <a:r>
              <a:rPr lang="it-IT" sz="4900" dirty="0">
                <a:hlinkClick r:id="rId4"/>
              </a:rPr>
              <a:t>https://www.youtube.com/watch?v=5wYc6rHWyOg</a:t>
            </a:r>
            <a:r>
              <a:rPr lang="it-IT" sz="4900" dirty="0"/>
              <a:t> </a:t>
            </a:r>
            <a:br>
              <a:rPr lang="it-IT" sz="4900" dirty="0"/>
            </a:br>
            <a:br>
              <a:rPr lang="it-IT" sz="4900" dirty="0"/>
            </a:br>
            <a:r>
              <a:rPr lang="it-IT" sz="4900" dirty="0"/>
              <a:t>(</a:t>
            </a:r>
            <a:r>
              <a:rPr lang="it-IT" sz="4900" dirty="0" err="1"/>
              <a:t>youtube</a:t>
            </a:r>
            <a:r>
              <a:rPr lang="it-IT" sz="4900" dirty="0"/>
              <a:t>: Gaetano Neri) </a:t>
            </a:r>
            <a:endParaRPr lang="it-IT" sz="5400" dirty="0"/>
          </a:p>
        </p:txBody>
      </p:sp>
    </p:spTree>
    <p:extLst>
      <p:ext uri="{BB962C8B-B14F-4D97-AF65-F5344CB8AC3E}">
        <p14:creationId xmlns:p14="http://schemas.microsoft.com/office/powerpoint/2010/main" val="8767460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2000">
              <a:srgbClr val="0070C0"/>
            </a:gs>
            <a:gs pos="84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631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po 30">
            <a:extLst>
              <a:ext uri="{FF2B5EF4-FFF2-40B4-BE49-F238E27FC236}">
                <a16:creationId xmlns:a16="http://schemas.microsoft.com/office/drawing/2014/main" id="{39878937-C6C5-7B91-4372-F63C61BB90E4}"/>
              </a:ext>
            </a:extLst>
          </p:cNvPr>
          <p:cNvGrpSpPr>
            <a:grpSpLocks noChangeAspect="1"/>
          </p:cNvGrpSpPr>
          <p:nvPr/>
        </p:nvGrpSpPr>
        <p:grpSpPr>
          <a:xfrm>
            <a:off x="2968107" y="-1"/>
            <a:ext cx="1871960" cy="2484000"/>
            <a:chOff x="3775185" y="79937"/>
            <a:chExt cx="1650931" cy="2190707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B9DD27ED-993B-8A27-3913-0FDF53B1B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75185" y="79937"/>
              <a:ext cx="1490192" cy="2160000"/>
            </a:xfrm>
            <a:prstGeom prst="rect">
              <a:avLst/>
            </a:prstGeom>
          </p:spPr>
        </p:pic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5FD465F9-6320-C0DE-37DA-4D7AE7FADD6A}"/>
                </a:ext>
              </a:extLst>
            </p:cNvPr>
            <p:cNvSpPr txBox="1"/>
            <p:nvPr/>
          </p:nvSpPr>
          <p:spPr>
            <a:xfrm>
              <a:off x="4579917" y="1901312"/>
              <a:ext cx="8461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2</a:t>
              </a:r>
              <a:r>
                <a:rPr lang="it-IT" sz="1600" dirty="0"/>
                <a:t>016</a:t>
              </a:r>
              <a:endParaRPr lang="it-IT" dirty="0"/>
            </a:p>
          </p:txBody>
        </p: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311CA191-2FBF-92BA-A9D6-A2F6F23E3835}"/>
              </a:ext>
            </a:extLst>
          </p:cNvPr>
          <p:cNvGrpSpPr>
            <a:grpSpLocks noChangeAspect="1"/>
          </p:cNvGrpSpPr>
          <p:nvPr/>
        </p:nvGrpSpPr>
        <p:grpSpPr>
          <a:xfrm>
            <a:off x="90172" y="50168"/>
            <a:ext cx="2633040" cy="3816000"/>
            <a:chOff x="3085932" y="-8931"/>
            <a:chExt cx="2841575" cy="4118224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DA68EA84-445E-1BB7-009F-121DD067D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5932" y="-8931"/>
              <a:ext cx="2841575" cy="4118224"/>
            </a:xfrm>
            <a:prstGeom prst="rect">
              <a:avLst/>
            </a:prstGeom>
          </p:spPr>
        </p:pic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C04A3AE2-DB75-93DA-79C2-C603B33E38C4}"/>
                </a:ext>
              </a:extLst>
            </p:cNvPr>
            <p:cNvSpPr txBox="1"/>
            <p:nvPr/>
          </p:nvSpPr>
          <p:spPr>
            <a:xfrm>
              <a:off x="4985886" y="3564981"/>
              <a:ext cx="7026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2018</a:t>
              </a:r>
            </a:p>
          </p:txBody>
        </p:sp>
      </p:grp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F6B6A0C3-21AE-4CA8-8488-C34EFAA375C6}"/>
              </a:ext>
            </a:extLst>
          </p:cNvPr>
          <p:cNvGrpSpPr>
            <a:grpSpLocks noChangeAspect="1"/>
          </p:cNvGrpSpPr>
          <p:nvPr/>
        </p:nvGrpSpPr>
        <p:grpSpPr>
          <a:xfrm>
            <a:off x="563770" y="4025885"/>
            <a:ext cx="1824404" cy="2628000"/>
            <a:chOff x="86421" y="4436296"/>
            <a:chExt cx="1540693" cy="2219325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6FE8ED50-8158-877B-18E2-0A53670D7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1" y="4436296"/>
              <a:ext cx="1457325" cy="2219325"/>
            </a:xfrm>
            <a:prstGeom prst="rect">
              <a:avLst/>
            </a:prstGeom>
          </p:spPr>
        </p:pic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A729B2BD-FDD9-1230-7E1F-AE26D978278F}"/>
                </a:ext>
              </a:extLst>
            </p:cNvPr>
            <p:cNvSpPr txBox="1"/>
            <p:nvPr/>
          </p:nvSpPr>
          <p:spPr>
            <a:xfrm>
              <a:off x="866718" y="6285297"/>
              <a:ext cx="7603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2012</a:t>
              </a:r>
            </a:p>
          </p:txBody>
        </p:sp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973C965E-45CC-4E89-45E4-534F6E641C9A}"/>
              </a:ext>
            </a:extLst>
          </p:cNvPr>
          <p:cNvGrpSpPr>
            <a:grpSpLocks noChangeAspect="1"/>
          </p:cNvGrpSpPr>
          <p:nvPr/>
        </p:nvGrpSpPr>
        <p:grpSpPr>
          <a:xfrm>
            <a:off x="7362808" y="128059"/>
            <a:ext cx="2236499" cy="3276000"/>
            <a:chOff x="6955165" y="179797"/>
            <a:chExt cx="2705100" cy="3962400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23A2CFE-DDFA-F09A-F4AA-49A977E43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55165" y="179797"/>
              <a:ext cx="2705100" cy="3962400"/>
            </a:xfrm>
            <a:prstGeom prst="rect">
              <a:avLst/>
            </a:prstGeom>
          </p:spPr>
        </p:pic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E97564E3-29E8-8777-190E-862D47B96BEB}"/>
                </a:ext>
              </a:extLst>
            </p:cNvPr>
            <p:cNvSpPr txBox="1"/>
            <p:nvPr/>
          </p:nvSpPr>
          <p:spPr>
            <a:xfrm>
              <a:off x="8796230" y="3673005"/>
              <a:ext cx="8640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2014</a:t>
              </a:r>
            </a:p>
          </p:txBody>
        </p:sp>
      </p:grpSp>
      <p:pic>
        <p:nvPicPr>
          <p:cNvPr id="32" name="Immagine 31">
            <a:extLst>
              <a:ext uri="{FF2B5EF4-FFF2-40B4-BE49-F238E27FC236}">
                <a16:creationId xmlns:a16="http://schemas.microsoft.com/office/drawing/2014/main" id="{5658457A-8A27-C6D7-89B8-50F534FB68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6729" y="-48488"/>
            <a:ext cx="2792210" cy="3804234"/>
          </a:xfrm>
          <a:prstGeom prst="rect">
            <a:avLst/>
          </a:prstGeom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797B8C52-33B2-A11B-4B81-ED7F23C4A31E}"/>
              </a:ext>
            </a:extLst>
          </p:cNvPr>
          <p:cNvGrpSpPr/>
          <p:nvPr/>
        </p:nvGrpSpPr>
        <p:grpSpPr>
          <a:xfrm>
            <a:off x="4682656" y="164059"/>
            <a:ext cx="2463322" cy="3204000"/>
            <a:chOff x="3180154" y="128059"/>
            <a:chExt cx="2463322" cy="3384000"/>
          </a:xfrm>
        </p:grpSpPr>
        <p:pic>
          <p:nvPicPr>
            <p:cNvPr id="9" name="Immagine 8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33EC5AF8-E8E2-4E9B-98FB-CAD59A807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0154" y="128059"/>
              <a:ext cx="2463322" cy="3384000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E645DA76-BBA8-DC63-2741-F5FA24CDF744}"/>
                </a:ext>
              </a:extLst>
            </p:cNvPr>
            <p:cNvSpPr txBox="1"/>
            <p:nvPr/>
          </p:nvSpPr>
          <p:spPr>
            <a:xfrm>
              <a:off x="4951854" y="2971800"/>
              <a:ext cx="6916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2015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078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AE3F593E-AF83-C049-5F87-534E3F9614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5" t="50471" r="28571" b="-1"/>
          <a:stretch/>
        </p:blipFill>
        <p:spPr>
          <a:xfrm>
            <a:off x="6324000" y="2174287"/>
            <a:ext cx="5868000" cy="4683713"/>
          </a:xfrm>
          <a:prstGeom prst="rect">
            <a:avLst/>
          </a:prstGeom>
        </p:spPr>
      </p:pic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39E561FF-57FD-EFBE-FD95-EF4C321A37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5" t="3254" r="28571" b="48403"/>
          <a:stretch/>
        </p:blipFill>
        <p:spPr>
          <a:xfrm>
            <a:off x="0" y="0"/>
            <a:ext cx="5868000" cy="457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68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po 30">
            <a:extLst>
              <a:ext uri="{FF2B5EF4-FFF2-40B4-BE49-F238E27FC236}">
                <a16:creationId xmlns:a16="http://schemas.microsoft.com/office/drawing/2014/main" id="{39878937-C6C5-7B91-4372-F63C61BB90E4}"/>
              </a:ext>
            </a:extLst>
          </p:cNvPr>
          <p:cNvGrpSpPr>
            <a:grpSpLocks noChangeAspect="1"/>
          </p:cNvGrpSpPr>
          <p:nvPr/>
        </p:nvGrpSpPr>
        <p:grpSpPr>
          <a:xfrm>
            <a:off x="2968107" y="-1"/>
            <a:ext cx="1871960" cy="2484000"/>
            <a:chOff x="3775185" y="79937"/>
            <a:chExt cx="1650931" cy="2190707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B9DD27ED-993B-8A27-3913-0FDF53B1B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75185" y="79937"/>
              <a:ext cx="1490192" cy="2160000"/>
            </a:xfrm>
            <a:prstGeom prst="rect">
              <a:avLst/>
            </a:prstGeom>
          </p:spPr>
        </p:pic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5FD465F9-6320-C0DE-37DA-4D7AE7FADD6A}"/>
                </a:ext>
              </a:extLst>
            </p:cNvPr>
            <p:cNvSpPr txBox="1"/>
            <p:nvPr/>
          </p:nvSpPr>
          <p:spPr>
            <a:xfrm>
              <a:off x="4579917" y="1901312"/>
              <a:ext cx="8461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2</a:t>
              </a:r>
              <a:r>
                <a:rPr lang="it-IT" sz="1600" dirty="0"/>
                <a:t>016</a:t>
              </a:r>
              <a:endParaRPr lang="it-IT" dirty="0"/>
            </a:p>
          </p:txBody>
        </p: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311CA191-2FBF-92BA-A9D6-A2F6F23E3835}"/>
              </a:ext>
            </a:extLst>
          </p:cNvPr>
          <p:cNvGrpSpPr>
            <a:grpSpLocks noChangeAspect="1"/>
          </p:cNvGrpSpPr>
          <p:nvPr/>
        </p:nvGrpSpPr>
        <p:grpSpPr>
          <a:xfrm>
            <a:off x="90172" y="50168"/>
            <a:ext cx="2633040" cy="3816000"/>
            <a:chOff x="3085932" y="-8931"/>
            <a:chExt cx="2841575" cy="4118224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DA68EA84-445E-1BB7-009F-121DD067D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5932" y="-8931"/>
              <a:ext cx="2841575" cy="4118224"/>
            </a:xfrm>
            <a:prstGeom prst="rect">
              <a:avLst/>
            </a:prstGeom>
          </p:spPr>
        </p:pic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C04A3AE2-DB75-93DA-79C2-C603B33E38C4}"/>
                </a:ext>
              </a:extLst>
            </p:cNvPr>
            <p:cNvSpPr txBox="1"/>
            <p:nvPr/>
          </p:nvSpPr>
          <p:spPr>
            <a:xfrm>
              <a:off x="4985886" y="3564981"/>
              <a:ext cx="7026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2018</a:t>
              </a:r>
            </a:p>
          </p:txBody>
        </p:sp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02226B62-004B-7B86-E7E1-1986B66A49BE}"/>
              </a:ext>
            </a:extLst>
          </p:cNvPr>
          <p:cNvGrpSpPr>
            <a:grpSpLocks noChangeAspect="1"/>
          </p:cNvGrpSpPr>
          <p:nvPr/>
        </p:nvGrpSpPr>
        <p:grpSpPr>
          <a:xfrm>
            <a:off x="6013178" y="3866168"/>
            <a:ext cx="1842756" cy="2736000"/>
            <a:chOff x="6916969" y="4353620"/>
            <a:chExt cx="1745768" cy="2521282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DF86583D-07F9-58DE-AA45-A7C97DE8F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6969" y="4353620"/>
              <a:ext cx="1745768" cy="2510889"/>
            </a:xfrm>
            <a:prstGeom prst="rect">
              <a:avLst/>
            </a:prstGeom>
          </p:spPr>
        </p:pic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44762525-B152-66E8-1229-13DF83205267}"/>
                </a:ext>
              </a:extLst>
            </p:cNvPr>
            <p:cNvSpPr txBox="1"/>
            <p:nvPr/>
          </p:nvSpPr>
          <p:spPr>
            <a:xfrm>
              <a:off x="7575082" y="6505570"/>
              <a:ext cx="7603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2010</a:t>
              </a:r>
            </a:p>
          </p:txBody>
        </p: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126C0148-16BD-23C1-8DC6-ED1E67C0AADE}"/>
              </a:ext>
            </a:extLst>
          </p:cNvPr>
          <p:cNvGrpSpPr>
            <a:grpSpLocks noChangeAspect="1"/>
          </p:cNvGrpSpPr>
          <p:nvPr/>
        </p:nvGrpSpPr>
        <p:grpSpPr>
          <a:xfrm>
            <a:off x="3156160" y="3809885"/>
            <a:ext cx="2313271" cy="3060000"/>
            <a:chOff x="4026276" y="4352124"/>
            <a:chExt cx="1677746" cy="2219325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8D4C914A-4254-67A1-41F0-E44CB677F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26276" y="4352124"/>
              <a:ext cx="1524000" cy="2219325"/>
            </a:xfrm>
            <a:prstGeom prst="rect">
              <a:avLst/>
            </a:prstGeom>
          </p:spPr>
        </p:pic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BB6958E1-19CF-E56D-397F-7C0A9479F1A3}"/>
                </a:ext>
              </a:extLst>
            </p:cNvPr>
            <p:cNvSpPr txBox="1"/>
            <p:nvPr/>
          </p:nvSpPr>
          <p:spPr>
            <a:xfrm>
              <a:off x="4943626" y="6192616"/>
              <a:ext cx="7603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2011</a:t>
              </a:r>
            </a:p>
          </p:txBody>
        </p:sp>
      </p:grp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F6B6A0C3-21AE-4CA8-8488-C34EFAA375C6}"/>
              </a:ext>
            </a:extLst>
          </p:cNvPr>
          <p:cNvGrpSpPr>
            <a:grpSpLocks noChangeAspect="1"/>
          </p:cNvGrpSpPr>
          <p:nvPr/>
        </p:nvGrpSpPr>
        <p:grpSpPr>
          <a:xfrm>
            <a:off x="563770" y="4025885"/>
            <a:ext cx="1824404" cy="2628000"/>
            <a:chOff x="86421" y="4436296"/>
            <a:chExt cx="1540693" cy="2219325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6FE8ED50-8158-877B-18E2-0A53670D7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421" y="4436296"/>
              <a:ext cx="1457325" cy="2219325"/>
            </a:xfrm>
            <a:prstGeom prst="rect">
              <a:avLst/>
            </a:prstGeom>
          </p:spPr>
        </p:pic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A729B2BD-FDD9-1230-7E1F-AE26D978278F}"/>
                </a:ext>
              </a:extLst>
            </p:cNvPr>
            <p:cNvSpPr txBox="1"/>
            <p:nvPr/>
          </p:nvSpPr>
          <p:spPr>
            <a:xfrm>
              <a:off x="866718" y="6285297"/>
              <a:ext cx="7603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2012</a:t>
              </a:r>
            </a:p>
          </p:txBody>
        </p:sp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973C965E-45CC-4E89-45E4-534F6E641C9A}"/>
              </a:ext>
            </a:extLst>
          </p:cNvPr>
          <p:cNvGrpSpPr>
            <a:grpSpLocks noChangeAspect="1"/>
          </p:cNvGrpSpPr>
          <p:nvPr/>
        </p:nvGrpSpPr>
        <p:grpSpPr>
          <a:xfrm>
            <a:off x="7362808" y="128059"/>
            <a:ext cx="2236499" cy="3276000"/>
            <a:chOff x="6955165" y="179797"/>
            <a:chExt cx="2705100" cy="3962400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23A2CFE-DDFA-F09A-F4AA-49A977E43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55165" y="179797"/>
              <a:ext cx="2705100" cy="3962400"/>
            </a:xfrm>
            <a:prstGeom prst="rect">
              <a:avLst/>
            </a:prstGeom>
          </p:spPr>
        </p:pic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E97564E3-29E8-8777-190E-862D47B96BEB}"/>
                </a:ext>
              </a:extLst>
            </p:cNvPr>
            <p:cNvSpPr txBox="1"/>
            <p:nvPr/>
          </p:nvSpPr>
          <p:spPr>
            <a:xfrm>
              <a:off x="8796230" y="3673005"/>
              <a:ext cx="8640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2014</a:t>
              </a:r>
            </a:p>
          </p:txBody>
        </p:sp>
      </p:grpSp>
      <p:pic>
        <p:nvPicPr>
          <p:cNvPr id="32" name="Immagine 31">
            <a:extLst>
              <a:ext uri="{FF2B5EF4-FFF2-40B4-BE49-F238E27FC236}">
                <a16:creationId xmlns:a16="http://schemas.microsoft.com/office/drawing/2014/main" id="{5658457A-8A27-C6D7-89B8-50F534FB68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6729" y="-48488"/>
            <a:ext cx="2792210" cy="3804234"/>
          </a:xfrm>
          <a:prstGeom prst="rect">
            <a:avLst/>
          </a:prstGeom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797B8C52-33B2-A11B-4B81-ED7F23C4A31E}"/>
              </a:ext>
            </a:extLst>
          </p:cNvPr>
          <p:cNvGrpSpPr/>
          <p:nvPr/>
        </p:nvGrpSpPr>
        <p:grpSpPr>
          <a:xfrm>
            <a:off x="4682656" y="164059"/>
            <a:ext cx="2463322" cy="3204000"/>
            <a:chOff x="3180154" y="128059"/>
            <a:chExt cx="2463322" cy="3384000"/>
          </a:xfrm>
        </p:grpSpPr>
        <p:pic>
          <p:nvPicPr>
            <p:cNvPr id="9" name="Immagine 8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33EC5AF8-E8E2-4E9B-98FB-CAD59A807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0154" y="128059"/>
              <a:ext cx="2463322" cy="3384000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E645DA76-BBA8-DC63-2741-F5FA24CDF744}"/>
                </a:ext>
              </a:extLst>
            </p:cNvPr>
            <p:cNvSpPr txBox="1"/>
            <p:nvPr/>
          </p:nvSpPr>
          <p:spPr>
            <a:xfrm>
              <a:off x="4951854" y="2971800"/>
              <a:ext cx="6916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2015</a:t>
              </a:r>
            </a:p>
          </p:txBody>
        </p:sp>
      </p:grpSp>
      <p:pic>
        <p:nvPicPr>
          <p:cNvPr id="16" name="Immagine 15" descr="Immagine che contiene testo&#10;&#10;Descrizione generata automaticamente">
            <a:extLst>
              <a:ext uri="{FF2B5EF4-FFF2-40B4-BE49-F238E27FC236}">
                <a16:creationId xmlns:a16="http://schemas.microsoft.com/office/drawing/2014/main" id="{D10DFFC0-2C08-7CE2-3C87-9C6327AAB6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916" y="4142890"/>
            <a:ext cx="3293274" cy="24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4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B7721E79-9286-02E9-8A03-E0CAE9C46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4218" y="2322183"/>
            <a:ext cx="3017782" cy="4535817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C6396372-DA4E-6E16-07A7-FFB66F064A2A}"/>
              </a:ext>
            </a:extLst>
          </p:cNvPr>
          <p:cNvGrpSpPr/>
          <p:nvPr/>
        </p:nvGrpSpPr>
        <p:grpSpPr>
          <a:xfrm>
            <a:off x="5758218" y="1233000"/>
            <a:ext cx="3593800" cy="4392000"/>
            <a:chOff x="5758218" y="1233000"/>
            <a:chExt cx="3593800" cy="4392000"/>
          </a:xfrm>
        </p:grpSpPr>
        <p:pic>
          <p:nvPicPr>
            <p:cNvPr id="4" name="Immagine 3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968E47A-8300-BBCF-770A-988C1CD8E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18" y="1233000"/>
              <a:ext cx="3416000" cy="4392000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6127589B-2F01-E71D-427E-DA964FD36895}"/>
                </a:ext>
              </a:extLst>
            </p:cNvPr>
            <p:cNvSpPr txBox="1"/>
            <p:nvPr/>
          </p:nvSpPr>
          <p:spPr>
            <a:xfrm>
              <a:off x="8318500" y="5067300"/>
              <a:ext cx="10335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2004</a:t>
              </a:r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1F93DCE3-0930-A1A2-CE60-7A3C7CC47447}"/>
              </a:ext>
            </a:extLst>
          </p:cNvPr>
          <p:cNvGrpSpPr/>
          <p:nvPr/>
        </p:nvGrpSpPr>
        <p:grpSpPr>
          <a:xfrm>
            <a:off x="2831971" y="703336"/>
            <a:ext cx="2872058" cy="4212000"/>
            <a:chOff x="2831971" y="703336"/>
            <a:chExt cx="2872058" cy="4212000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FA653389-2AA3-674F-651E-43EAD4230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31971" y="703336"/>
              <a:ext cx="2872058" cy="4212000"/>
            </a:xfrm>
            <a:prstGeom prst="rect">
              <a:avLst/>
            </a:prstGeom>
          </p:spPr>
        </p:pic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F134DA5C-31DF-985F-1676-283C6DA2E42F}"/>
                </a:ext>
              </a:extLst>
            </p:cNvPr>
            <p:cNvSpPr/>
            <p:nvPr/>
          </p:nvSpPr>
          <p:spPr>
            <a:xfrm>
              <a:off x="5050465" y="967186"/>
              <a:ext cx="308344" cy="26581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964E7299-E1A9-6967-4922-1934168E3B20}"/>
              </a:ext>
            </a:extLst>
          </p:cNvPr>
          <p:cNvGrpSpPr/>
          <p:nvPr/>
        </p:nvGrpSpPr>
        <p:grpSpPr>
          <a:xfrm>
            <a:off x="14300" y="0"/>
            <a:ext cx="2687795" cy="3960000"/>
            <a:chOff x="14300" y="0"/>
            <a:chExt cx="2687795" cy="3960000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DAE0624E-CD6D-F10B-9DB9-94D4137A3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300" y="0"/>
              <a:ext cx="2687795" cy="3960000"/>
            </a:xfrm>
            <a:prstGeom prst="rect">
              <a:avLst/>
            </a:prstGeom>
          </p:spPr>
        </p:pic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8B0E84AB-A056-275E-59B4-57A3169CEC15}"/>
                </a:ext>
              </a:extLst>
            </p:cNvPr>
            <p:cNvSpPr/>
            <p:nvPr/>
          </p:nvSpPr>
          <p:spPr>
            <a:xfrm>
              <a:off x="2055621" y="130757"/>
              <a:ext cx="308344" cy="26581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0917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>
            <a:extLst>
              <a:ext uri="{FF2B5EF4-FFF2-40B4-BE49-F238E27FC236}">
                <a16:creationId xmlns:a16="http://schemas.microsoft.com/office/drawing/2014/main" id="{A5FF74B5-C883-6722-E0EE-7EDC0523D502}"/>
              </a:ext>
            </a:extLst>
          </p:cNvPr>
          <p:cNvGrpSpPr/>
          <p:nvPr/>
        </p:nvGrpSpPr>
        <p:grpSpPr>
          <a:xfrm>
            <a:off x="7350499" y="173129"/>
            <a:ext cx="5329045" cy="6511742"/>
            <a:chOff x="3734602" y="23813"/>
            <a:chExt cx="5329045" cy="6511742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E9CFB830-C917-2FB1-1585-782AB1E32F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747" r="6577" b="4385"/>
            <a:stretch/>
          </p:blipFill>
          <p:spPr>
            <a:xfrm>
              <a:off x="3734602" y="23813"/>
              <a:ext cx="4578273" cy="6511742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978E92D3-03F0-5836-81DA-083260939705}"/>
                </a:ext>
              </a:extLst>
            </p:cNvPr>
            <p:cNvSpPr txBox="1"/>
            <p:nvPr/>
          </p:nvSpPr>
          <p:spPr>
            <a:xfrm>
              <a:off x="7399233" y="6137423"/>
              <a:ext cx="16644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0" i="0" dirty="0">
                  <a:solidFill>
                    <a:srgbClr val="263238"/>
                  </a:solidFill>
                  <a:effectLst/>
                  <a:latin typeface="Poppins" panose="00000500000000000000" pitchFamily="2" charset="0"/>
                </a:rPr>
                <a:t> 1989</a:t>
              </a:r>
              <a:endParaRPr lang="it-IT" dirty="0"/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D6481680-57FE-1926-582D-5228631495EA}"/>
              </a:ext>
            </a:extLst>
          </p:cNvPr>
          <p:cNvGrpSpPr/>
          <p:nvPr/>
        </p:nvGrpSpPr>
        <p:grpSpPr>
          <a:xfrm>
            <a:off x="3887322" y="0"/>
            <a:ext cx="2391576" cy="3238500"/>
            <a:chOff x="8580377" y="1155232"/>
            <a:chExt cx="2391576" cy="3238500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5A11D73F-0BD2-813F-C653-6BAE978C0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80377" y="1155232"/>
              <a:ext cx="2124075" cy="3238500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C2AAE457-F67B-29AC-64BB-6F5D3A71037E}"/>
                </a:ext>
              </a:extLst>
            </p:cNvPr>
            <p:cNvSpPr txBox="1"/>
            <p:nvPr/>
          </p:nvSpPr>
          <p:spPr>
            <a:xfrm>
              <a:off x="10077650" y="3773103"/>
              <a:ext cx="8943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1996</a:t>
              </a: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A22C33B5-5FA8-F9FC-A4AA-2366467B9B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3887322" cy="5359794"/>
          </a:xfrm>
          <a:prstGeom prst="rect">
            <a:avLst/>
          </a:prstGeom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626E361A-B32F-5996-8BE7-F872A4C98959}"/>
              </a:ext>
            </a:extLst>
          </p:cNvPr>
          <p:cNvGrpSpPr/>
          <p:nvPr/>
        </p:nvGrpSpPr>
        <p:grpSpPr>
          <a:xfrm>
            <a:off x="5059758" y="3292800"/>
            <a:ext cx="2105939" cy="3168000"/>
            <a:chOff x="5059758" y="3292800"/>
            <a:chExt cx="2105939" cy="3168000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D913519A-B507-A43C-84A9-D7B753BC61DF}"/>
                </a:ext>
              </a:extLst>
            </p:cNvPr>
            <p:cNvGrpSpPr/>
            <p:nvPr/>
          </p:nvGrpSpPr>
          <p:grpSpPr>
            <a:xfrm>
              <a:off x="5059758" y="3292800"/>
              <a:ext cx="2105939" cy="3168000"/>
              <a:chOff x="5059758" y="3292800"/>
              <a:chExt cx="2105939" cy="3168000"/>
            </a:xfrm>
          </p:grpSpPr>
          <p:pic>
            <p:nvPicPr>
              <p:cNvPr id="3" name="Immagine 2">
                <a:extLst>
                  <a:ext uri="{FF2B5EF4-FFF2-40B4-BE49-F238E27FC236}">
                    <a16:creationId xmlns:a16="http://schemas.microsoft.com/office/drawing/2014/main" id="{4B2B16DE-3CAB-BA88-A39E-4416FB88C4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59758" y="3292800"/>
                <a:ext cx="1995840" cy="3168000"/>
              </a:xfrm>
              <a:prstGeom prst="rect">
                <a:avLst/>
              </a:prstGeom>
            </p:spPr>
          </p:pic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E976B3D6-EEBF-0904-87C9-026F0940D8BB}"/>
                  </a:ext>
                </a:extLst>
              </p:cNvPr>
              <p:cNvSpPr txBox="1"/>
              <p:nvPr/>
            </p:nvSpPr>
            <p:spPr>
              <a:xfrm>
                <a:off x="6289397" y="5917407"/>
                <a:ext cx="8763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1992</a:t>
                </a:r>
              </a:p>
            </p:txBody>
          </p:sp>
        </p:grp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E14BE94B-588E-AB4F-1D72-4C6C850E6832}"/>
                </a:ext>
              </a:extLst>
            </p:cNvPr>
            <p:cNvSpPr/>
            <p:nvPr/>
          </p:nvSpPr>
          <p:spPr>
            <a:xfrm>
              <a:off x="6602819" y="5613625"/>
              <a:ext cx="308344" cy="26581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32986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38214AC-A6A1-388C-6394-840ECD37E3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17" t="26360" r="8792"/>
          <a:stretch/>
        </p:blipFill>
        <p:spPr>
          <a:xfrm>
            <a:off x="12578" y="273269"/>
            <a:ext cx="12179422" cy="606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831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9E38FA-D8E2-D8FA-640E-96FCEB36F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70" y="1970641"/>
            <a:ext cx="4743007" cy="1844675"/>
          </a:xfrm>
        </p:spPr>
        <p:txBody>
          <a:bodyPr>
            <a:normAutofit/>
          </a:bodyPr>
          <a:lstStyle/>
          <a:p>
            <a:r>
              <a:rPr lang="it-IT" sz="2800" b="1" dirty="0"/>
              <a:t>Gaetano Neri pubblica più di cento racconti brevi sull’edizione milanese del quotidiano </a:t>
            </a:r>
            <a:r>
              <a:rPr lang="it-IT" sz="2800" b="1" i="1" dirty="0"/>
              <a:t>La Repubblica</a:t>
            </a:r>
          </a:p>
        </p:txBody>
      </p:sp>
      <p:pic>
        <p:nvPicPr>
          <p:cNvPr id="5" name="Segnaposto contenuto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7037B16-C967-5C11-4804-F6879871C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5"/>
          <a:stretch/>
        </p:blipFill>
        <p:spPr>
          <a:xfrm>
            <a:off x="4805915" y="1121968"/>
            <a:ext cx="3226095" cy="6485392"/>
          </a:xfrm>
        </p:spPr>
      </p:pic>
      <p:pic>
        <p:nvPicPr>
          <p:cNvPr id="4" name="Immagine 3" descr="Immagine che contiene testo, ricevuta&#10;&#10;Descrizione generata automaticamente">
            <a:extLst>
              <a:ext uri="{FF2B5EF4-FFF2-40B4-BE49-F238E27FC236}">
                <a16:creationId xmlns:a16="http://schemas.microsoft.com/office/drawing/2014/main" id="{EAFD25E1-C189-4324-5DF7-FA642CFC4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080" y="95693"/>
            <a:ext cx="12490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602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3671</TotalTime>
  <Words>154</Words>
  <Application>Microsoft Office PowerPoint</Application>
  <PresentationFormat>Widescreen</PresentationFormat>
  <Paragraphs>24</Paragraphs>
  <Slides>27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3" baseType="lpstr">
      <vt:lpstr>Arial</vt:lpstr>
      <vt:lpstr>Avenir Next LT Pro</vt:lpstr>
      <vt:lpstr>Calibri</vt:lpstr>
      <vt:lpstr>Calibri Light</vt:lpstr>
      <vt:lpstr>Poppins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Gaetano Neri pubblica più di cento racconti brevi sull’edizione milanese del quotidiano La Repubblica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www.ellemalve.it   https://www.youtube.com/watch?v=jmRBZXNsqW4   https://www.youtube.com/watch?v=5wYc6rHWyOg   (youtube: Gaetano Neri) 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Elle Malvestio</dc:creator>
  <cp:lastModifiedBy>Elle Malvestio</cp:lastModifiedBy>
  <cp:revision>25</cp:revision>
  <dcterms:created xsi:type="dcterms:W3CDTF">2022-11-17T13:32:33Z</dcterms:created>
  <dcterms:modified xsi:type="dcterms:W3CDTF">2022-11-25T23:11:49Z</dcterms:modified>
</cp:coreProperties>
</file>